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742" r:id="rId1"/>
  </p:sldMasterIdLst>
  <p:notesMasterIdLst>
    <p:notesMasterId r:id="rId3"/>
  </p:notesMasterIdLst>
  <p:sldIdLst>
    <p:sldId id="257" r:id="rId2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3300"/>
    <a:srgbClr val="FFCC00"/>
    <a:srgbClr val="FF3399"/>
    <a:srgbClr val="003300"/>
    <a:srgbClr val="0066FF"/>
    <a:srgbClr val="CC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ลักษณะสีปานกลาง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ลักษณะ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ลักษณะ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ลักษณะ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ลักษณะสีปานกลาง 2 - เน้น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ลักษณะสีปานกลาง 2 - เน้น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ลักษณะสีเข้ม 1 - เน้น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ลักษณะสีปานกลาง 3 - เน้น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ลักษณะชุดรูปแบบ 1 - เน้น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ลักษณะชุดรูปแบบ 1 - เน้น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7B26C5-4107-4FEC-AEDC-1716B250A1EF}" styleName="ลักษณะสีอ่อ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ลักษณะสีอ่อน 1 - เน้น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ลักษณะสีอ่อน 1 - เน้น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สไตล์ธีม 1 - เน้น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สไตล์สีอ่อน 1 - เน้น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9821" autoAdjust="0"/>
  </p:normalViewPr>
  <p:slideViewPr>
    <p:cSldViewPr snapToGrid="0">
      <p:cViewPr>
        <p:scale>
          <a:sx n="100" d="100"/>
          <a:sy n="100" d="100"/>
        </p:scale>
        <p:origin x="-389" y="-269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182" cy="496882"/>
          </a:xfrm>
          <a:prstGeom prst="rect">
            <a:avLst/>
          </a:prstGeom>
        </p:spPr>
        <p:txBody>
          <a:bodyPr vert="horz" lIns="90421" tIns="45211" rIns="90421" bIns="45211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49927" y="2"/>
            <a:ext cx="2946182" cy="496882"/>
          </a:xfrm>
          <a:prstGeom prst="rect">
            <a:avLst/>
          </a:prstGeom>
        </p:spPr>
        <p:txBody>
          <a:bodyPr vert="horz" lIns="90421" tIns="45211" rIns="90421" bIns="45211" rtlCol="0"/>
          <a:lstStyle>
            <a:lvl1pPr algn="r">
              <a:defRPr sz="1200"/>
            </a:lvl1pPr>
          </a:lstStyle>
          <a:p>
            <a:fld id="{14929C73-AA16-4AAC-9EB2-653C65C3FC89}" type="datetimeFigureOut">
              <a:rPr lang="th-TH" smtClean="0"/>
              <a:t>05/07/64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421" tIns="45211" rIns="90421" bIns="45211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76993"/>
            <a:ext cx="5438140" cy="3909016"/>
          </a:xfrm>
          <a:prstGeom prst="rect">
            <a:avLst/>
          </a:prstGeom>
        </p:spPr>
        <p:txBody>
          <a:bodyPr vert="horz" lIns="90421" tIns="45211" rIns="90421" bIns="45211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9429757"/>
            <a:ext cx="2946182" cy="496882"/>
          </a:xfrm>
          <a:prstGeom prst="rect">
            <a:avLst/>
          </a:prstGeom>
        </p:spPr>
        <p:txBody>
          <a:bodyPr vert="horz" lIns="90421" tIns="45211" rIns="90421" bIns="45211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49927" y="9429757"/>
            <a:ext cx="2946182" cy="496882"/>
          </a:xfrm>
          <a:prstGeom prst="rect">
            <a:avLst/>
          </a:prstGeom>
        </p:spPr>
        <p:txBody>
          <a:bodyPr vert="horz" lIns="90421" tIns="45211" rIns="90421" bIns="45211" rtlCol="0" anchor="b"/>
          <a:lstStyle>
            <a:lvl1pPr algn="r">
              <a:defRPr sz="1200"/>
            </a:lvl1pPr>
          </a:lstStyle>
          <a:p>
            <a:fld id="{B455FD1B-8177-407D-BB50-E6F88E7D20F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1893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514350" y="3077284"/>
            <a:ext cx="5829300" cy="2123369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541735" y="6365524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541735" y="4198589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257177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2628902" y="3338692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2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342902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3483771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3483771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2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2681289" y="394409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342902" y="2072924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257177" y="573264"/>
            <a:ext cx="3357563" cy="1220822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342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7/5/2021</a:t>
            </a:fld>
            <a:endParaRPr lang="en-US" dirty="0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2343150" y="9181398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4914900" y="9181398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3" r:id="rId1"/>
    <p:sldLayoutId id="2147484744" r:id="rId2"/>
    <p:sldLayoutId id="2147484745" r:id="rId3"/>
    <p:sldLayoutId id="2147484746" r:id="rId4"/>
    <p:sldLayoutId id="2147484747" r:id="rId5"/>
    <p:sldLayoutId id="2147484748" r:id="rId6"/>
    <p:sldLayoutId id="2147484749" r:id="rId7"/>
    <p:sldLayoutId id="2147484750" r:id="rId8"/>
    <p:sldLayoutId id="2147484751" r:id="rId9"/>
    <p:sldLayoutId id="2147484752" r:id="rId10"/>
    <p:sldLayoutId id="214748475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xmlns="" id="{9A217DE4-AC1E-41B1-835F-56DFEDE2D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2" y="11156"/>
            <a:ext cx="5483898" cy="1647629"/>
          </a:xfrm>
          <a:prstGeom prst="rect">
            <a:avLst/>
          </a:prstGeom>
        </p:spPr>
      </p:pic>
      <p:pic>
        <p:nvPicPr>
          <p:cNvPr id="7" name="รูปภาพ 6">
            <a:extLst>
              <a:ext uri="{FF2B5EF4-FFF2-40B4-BE49-F238E27FC236}">
                <a16:creationId xmlns:a16="http://schemas.microsoft.com/office/drawing/2014/main" xmlns="" id="{9E06B93D-7946-40C1-88FA-808D7D06E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14" y="11738"/>
            <a:ext cx="1348504" cy="1323439"/>
          </a:xfrm>
          <a:prstGeom prst="rect">
            <a:avLst/>
          </a:prstGeom>
        </p:spPr>
      </p:pic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1371604" y="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h-TH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-42270" y="-53870"/>
            <a:ext cx="1457325" cy="11387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th-TH" sz="11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ประจำปี 2563</a:t>
            </a:r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1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endParaRPr lang="th-TH" sz="7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1500301" y="-66196"/>
            <a:ext cx="525830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th-TH" sz="8000" b="1" spc="30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จดหมายข่าว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71652" y="841157"/>
            <a:ext cx="3701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itchFamily="34" charset="-34"/>
                <a:cs typeface="TH SarabunPSK" pitchFamily="34" charset="-34"/>
              </a:rPr>
              <a:t>เทศบาล</a:t>
            </a:r>
            <a:r>
              <a:rPr lang="th-TH" sz="2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itchFamily="34" charset="-34"/>
                <a:cs typeface="TH SarabunPSK" pitchFamily="34" charset="-34"/>
              </a:rPr>
              <a:t>ตำบลท่าพญา  อำเภอปะเหลียน  จังหวัดตรัง</a:t>
            </a:r>
            <a:endParaRPr lang="th-TH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1323977" y="27289"/>
            <a:ext cx="1440242" cy="707886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H SarabunPSK" pitchFamily="34" charset="-34"/>
                <a:cs typeface="TH SarabunPSK" pitchFamily="34" charset="-34"/>
              </a:rPr>
              <a:t>กองคลัง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9525000"/>
            <a:ext cx="6858000" cy="3693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               http</a:t>
            </a:r>
            <a:r>
              <a:rPr lang="en-US" dirty="0"/>
              <a:t>://</a:t>
            </a:r>
            <a:r>
              <a:rPr lang="en-US" dirty="0" smtClean="0"/>
              <a:t>www.thapayatrang.go.th</a:t>
            </a:r>
            <a:endParaRPr lang="en-US" dirty="0"/>
          </a:p>
        </p:txBody>
      </p:sp>
      <p:pic>
        <p:nvPicPr>
          <p:cNvPr id="20" name="รูปภาพ 19">
            <a:extLst>
              <a:ext uri="{FF2B5EF4-FFF2-40B4-BE49-F238E27FC236}">
                <a16:creationId xmlns:a16="http://schemas.microsoft.com/office/drawing/2014/main" xmlns="" id="{E0ED30D3-3A99-4A44-8C4C-99CD9C1C0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" y="1243168"/>
            <a:ext cx="6858000" cy="1820462"/>
          </a:xfrm>
          <a:prstGeom prst="rect">
            <a:avLst/>
          </a:prstGeom>
        </p:spPr>
      </p:pic>
      <p:pic>
        <p:nvPicPr>
          <p:cNvPr id="4" name="รูปภาพ 3">
            <a:extLst>
              <a:ext uri="{FF2B5EF4-FFF2-40B4-BE49-F238E27FC236}">
                <a16:creationId xmlns:a16="http://schemas.microsoft.com/office/drawing/2014/main" xmlns="" id="{BD371953-57FB-4B8B-A68F-00EF8FB014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700337"/>
            <a:ext cx="6858000" cy="3857625"/>
          </a:xfrm>
          <a:prstGeom prst="rect">
            <a:avLst/>
          </a:prstGeom>
        </p:spPr>
      </p:pic>
      <p:pic>
        <p:nvPicPr>
          <p:cNvPr id="15" name="รูปภาพ 14">
            <a:extLst>
              <a:ext uri="{FF2B5EF4-FFF2-40B4-BE49-F238E27FC236}">
                <a16:creationId xmlns:a16="http://schemas.microsoft.com/office/drawing/2014/main" xmlns="" id="{71449724-4A13-4C59-9BFE-76F2A99A591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197" b="19877"/>
          <a:stretch/>
        </p:blipFill>
        <p:spPr>
          <a:xfrm>
            <a:off x="-2514" y="6727063"/>
            <a:ext cx="6858000" cy="2543175"/>
          </a:xfrm>
          <a:prstGeom prst="rect">
            <a:avLst/>
          </a:prstGeom>
        </p:spPr>
      </p:pic>
      <p:sp>
        <p:nvSpPr>
          <p:cNvPr id="2" name="สี่เหลี่ยมผืนผ้ามุมมน 1"/>
          <p:cNvSpPr/>
          <p:nvPr/>
        </p:nvSpPr>
        <p:spPr>
          <a:xfrm>
            <a:off x="606668" y="2718434"/>
            <a:ext cx="1711065" cy="4972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_Layiji MaHaNiYom V 1.2" pitchFamily="2" charset="0"/>
                <a:cs typeface="_Layiji MaHaNiYom V 1.2" pitchFamily="2" charset="0"/>
              </a:rPr>
              <a:t>เทศบาลตำบลท่าพญา</a:t>
            </a:r>
            <a:endParaRPr lang="th-TH" dirty="0">
              <a:latin typeface="_Layiji MaHaNiYom V 1.2" pitchFamily="2" charset="0"/>
              <a:cs typeface="_Layiji MaHaNiYom V 1.2" pitchFamily="2" charset="0"/>
            </a:endParaRPr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0334"/>
            <a:ext cx="574693" cy="578563"/>
          </a:xfrm>
          <a:prstGeom prst="rect">
            <a:avLst/>
          </a:prstGeom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4345568" y="5974080"/>
            <a:ext cx="2413040" cy="58388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โทร      </a:t>
            </a:r>
            <a:r>
              <a:rPr lang="th-TH" b="1" dirty="0" smtClean="0">
                <a:latin typeface="Eak Tina UNI" pitchFamily="18" charset="-34"/>
                <a:cs typeface="Eak Tina UNI" pitchFamily="18" charset="-34"/>
              </a:rPr>
              <a:t>075-829 997 กองคลัง</a:t>
            </a:r>
            <a:endParaRPr lang="th-TH" b="1" dirty="0">
              <a:latin typeface="Eak Tina UNI" pitchFamily="18" charset="-34"/>
              <a:cs typeface="Eak Tina UNI" pitchFamily="18" charset="-34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774" y="6023627"/>
            <a:ext cx="484788" cy="48478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370" y="9232138"/>
            <a:ext cx="613455" cy="600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26947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8399</TotalTime>
  <Words>28</Words>
  <Application>Microsoft Office PowerPoint</Application>
  <PresentationFormat>กระดาษ A4 (210x297 มม.)</PresentationFormat>
  <Paragraphs>9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COM03</dc:creator>
  <cp:lastModifiedBy>air</cp:lastModifiedBy>
  <cp:revision>488</cp:revision>
  <cp:lastPrinted>2021-07-05T07:01:14Z</cp:lastPrinted>
  <dcterms:created xsi:type="dcterms:W3CDTF">2015-06-17T01:06:58Z</dcterms:created>
  <dcterms:modified xsi:type="dcterms:W3CDTF">2021-07-05T08:47:32Z</dcterms:modified>
</cp:coreProperties>
</file>